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</p:sldMasterIdLst>
  <p:sldIdLst>
    <p:sldId id="288" r:id="rId4"/>
    <p:sldId id="313" r:id="rId5"/>
    <p:sldId id="321" r:id="rId6"/>
    <p:sldId id="320" r:id="rId7"/>
    <p:sldId id="319" r:id="rId8"/>
    <p:sldId id="318" r:id="rId9"/>
    <p:sldId id="317" r:id="rId10"/>
    <p:sldId id="334" r:id="rId11"/>
    <p:sldId id="316" r:id="rId12"/>
    <p:sldId id="315" r:id="rId13"/>
    <p:sldId id="331" r:id="rId14"/>
    <p:sldId id="332" r:id="rId15"/>
    <p:sldId id="326" r:id="rId16"/>
    <p:sldId id="325" r:id="rId17"/>
    <p:sldId id="324" r:id="rId18"/>
    <p:sldId id="323" r:id="rId19"/>
    <p:sldId id="322" r:id="rId20"/>
    <p:sldId id="330" r:id="rId21"/>
    <p:sldId id="329" r:id="rId22"/>
    <p:sldId id="328" r:id="rId23"/>
    <p:sldId id="33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954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file:///\\localhost\Volumes\Pictures\FOOD%20STANDARDS%20AGENCY\001751_FSA_CORPORATE_GUIDELINES\001751_Design\FOR%20POWERPOINT\FSA_PowerPoint_Main3.p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file:///\\localhost\Volumes\Pictures\FOOD%20STANDARDS%20AGENCY\001751_FSA_CORPORATE_GUIDELINES\001751_Design\FOR%20POWERPOINT\FSA_PowerPoint_Main3.p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562ED-EFFB-4A7B-BFA4-996A7E263E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44D557-6DC8-4B85-964A-A2767D732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E3430-BA94-47EF-96FC-53257BF21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D3E36-F25E-4997-A2B5-5D434DA3A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7E58BB-BA2A-4DC7-BCD8-B79AF3E4F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325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B5F1-39AC-4D10-A29D-4224D13BB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F47AB7-ECC0-4582-9870-638422CD2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63C56A-B30A-4A55-A9AB-198D93E30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93E14F-6C18-40C3-8ADE-D13770D0D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C496D-D4A7-4869-BF61-75433B1E0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7384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980410-6624-4A3C-9B1D-8F60E132DA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78894A-03DF-4CEE-8070-F10E5E3032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CA31E-F9BA-4F37-B742-EB35D2B21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A4CFA-7D2D-49CD-861A-85B121746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B036E-00DF-405C-8A00-0132096B2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36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SA_PowerPoint_Main3.png" descr="/Volumes/Pictures/FOOD STANDARDS AGENCY/001751_FSA_CORPORATE_GUIDELINES/001751_Design/FOR POWERPOINT/FSA_PowerPoint_Main3.png"/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8" r="12360"/>
          <a:stretch>
            <a:fillRect/>
          </a:stretch>
        </p:blipFill>
        <p:spPr bwMode="auto">
          <a:xfrm rot="10800000">
            <a:off x="0" y="6350"/>
            <a:ext cx="1678517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2" descr="FSA_Wales_Bilingual_Food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867" y="1568451"/>
            <a:ext cx="5833533" cy="371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397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065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1487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166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0151" y="1600201"/>
            <a:ext cx="508846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91818" y="1600201"/>
            <a:ext cx="509058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842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2222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477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259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A3903-FA9E-45EF-87D7-4374E8756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85853-A7A6-41BA-A160-0DF1209D49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1A9A5-3062-498C-A0D5-69CF7B5F8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D4D02E-7526-4A70-96DD-17ADE9F21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CFFAC-E4E1-4CE7-97BC-79CCDABDE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2735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9866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3269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95236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7368" y="274639"/>
            <a:ext cx="259503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0151" y="274639"/>
            <a:ext cx="7584016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2145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SA_PowerPoint_Main3.png" descr="/Volumes/Pictures/FOOD STANDARDS AGENCY/001751_FSA_CORPORATE_GUIDELINES/001751_Design/FOR POWERPOINT/FSA_PowerPoint_Main3.png"/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8" r="12360"/>
          <a:stretch>
            <a:fillRect/>
          </a:stretch>
        </p:blipFill>
        <p:spPr bwMode="auto">
          <a:xfrm rot="10800000">
            <a:off x="0" y="6350"/>
            <a:ext cx="1678517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2" descr="FSA_Wales_Bilingual_Food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867" y="1568451"/>
            <a:ext cx="5833533" cy="371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53952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7670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5152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4783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0731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33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DC1B0-5BB0-41B9-8915-9964C168C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5CCD0E-168B-41F3-AC99-DD65617F8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692C19-8E27-4120-90B1-D144A044C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FA6E1-7009-42C9-A2B2-73B954863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C0309B-E616-44D8-8E8F-8D1A917C3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8844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673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1435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8966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4438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5140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84473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6928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174321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4903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22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57BEC-C346-4C49-9CD2-D9F51C97E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FE6C4-12B1-4CD6-A856-62C5A8B487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3C8971-58CF-4F81-A51F-16A14A5CF5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8F7577-5358-4AA7-A37D-D79360C5C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C89F9E-A132-4A3A-917A-08E359E4D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1D7A74-36DF-4B09-87A5-4C48ECE47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8094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382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9B33A-DB05-478C-944B-3FA82409A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08E090-6AB9-4050-B413-21889D6939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E04C9A-C11C-472F-950A-2998D0E18E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55172C-8230-4A4A-B648-1253989762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CFD9B2-9297-454C-9AAE-25EFFBAFFF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6A24D5-97BE-4FF8-AEC4-C54D240B4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8F9114-14DE-47EA-9FD0-7E8D75E71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39D618-DFC8-4B87-B303-5229FB9CA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4183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D1222-E299-4A6A-8D73-3767E089F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A05D2-E326-4DD2-81CA-4D88A7070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58F937-85BA-45D9-8E04-2F2A80EF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BC9259-B880-4077-86D2-77C6FD59C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684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E0BD3F-4658-4379-9654-AF13B8961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C9C814-EEE2-4A5E-8F6D-697B96377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ECAA5-609E-47CA-8FAD-2B973CA94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751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08E10-E628-40DE-9DA2-923E075C8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86CA6-6DB8-4E53-9B8E-AB5228549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27023-379A-41DE-B2AE-82353F095E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9FB4C6-76C3-4F21-AF31-A12797876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B8736-B1A2-4547-868E-A2DA8B940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79C0A2-F87E-41AC-B59C-00DF426B7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0424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5AB54-8CB6-462C-9B59-36746F6B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EC8EE3-73FE-4B44-8461-E32B4261F7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97AA7F-F5D0-43F0-B595-00D02D6B28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00E359-737B-453B-B360-D6A7EFD8A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687AF-1AA2-4231-82CF-C1AF1F781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5842E1-1A3F-461B-997B-DF3E7A5EC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470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676E0A-A28F-4865-9105-2D89D8C49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F7D97-CB52-42FF-B730-BA7C31F3F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87A193-FBA4-47B5-82EF-7E59D89F0B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A6B4F-37DF-46BF-9483-D4E66F31B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8A9B7-9E99-406B-9944-AA49B1974D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1240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390651" y="274638"/>
            <a:ext cx="1019174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00152" y="1600201"/>
            <a:ext cx="1038224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1028" name="Picture 13" descr="FSA_Wales_Bilingual_Food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1" y="5661026"/>
            <a:ext cx="172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072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7C614-1A6A-47D1-9EAF-C3ACAB4BBCD9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  <p:pic>
        <p:nvPicPr>
          <p:cNvPr id="18" name="Picture 13" descr="FSA_Wales_Bilingual_Food">
            <a:extLst>
              <a:ext uri="{FF2B5EF4-FFF2-40B4-BE49-F238E27FC236}">
                <a16:creationId xmlns:a16="http://schemas.microsoft.com/office/drawing/2014/main" id="{66901961-87D1-4482-963C-0353737A58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1" y="5661026"/>
            <a:ext cx="172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059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0.xml"/><Relationship Id="rId4" Type="http://schemas.openxmlformats.org/officeDocument/2006/relationships/hyperlink" Target="http://lifehacks.stackexchange.com/questions/2225/taking-out-folded-paper-hand-towels-from-a-dispenser-using-wet-hand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3.xml"/><Relationship Id="rId4" Type="http://schemas.openxmlformats.org/officeDocument/2006/relationships/hyperlink" Target="https://www.flickr.com/photos/freelearninglife/7184789034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5.xml"/><Relationship Id="rId4" Type="http://schemas.openxmlformats.org/officeDocument/2006/relationships/hyperlink" Target="https://biology111s22011.wikispaces.com/nathalie+cecire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7.xml"/><Relationship Id="rId4" Type="http://schemas.openxmlformats.org/officeDocument/2006/relationships/hyperlink" Target="https://healthsciencetechnology.wikispaces.com/8th+Digestive+System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7" Type="http://schemas.openxmlformats.org/officeDocument/2006/relationships/image" Target="../media/image4.png"/><Relationship Id="rId2" Type="http://schemas.microsoft.com/office/2007/relationships/media" Target="../media/media1.wav"/><Relationship Id="rId1" Type="http://schemas.openxmlformats.org/officeDocument/2006/relationships/tags" Target="../tags/tag2.xml"/><Relationship Id="rId6" Type="http://schemas.openxmlformats.org/officeDocument/2006/relationships/hyperlink" Target="https://kell-mccue.wikispaces.com/PDHPE" TargetMode="External"/><Relationship Id="rId5" Type="http://schemas.openxmlformats.org/officeDocument/2006/relationships/image" Target="../media/image3.jpg"/><Relationship Id="rId4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19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3.xml"/><Relationship Id="rId4" Type="http://schemas.openxmlformats.org/officeDocument/2006/relationships/hyperlink" Target="http://en.wikipedia.org/wiki/File:Aerated_tap_water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5108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5181" y="760752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b="1" dirty="0"/>
              <a:t>Fingertips. Rinse thoroughly.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picture containing table&#10;&#10;Description generated with high confidence">
            <a:extLst>
              <a:ext uri="{FF2B5EF4-FFF2-40B4-BE49-F238E27FC236}">
                <a16:creationId xmlns:a16="http://schemas.microsoft.com/office/drawing/2014/main" id="{4F173620-CA94-433B-A541-219B5AF6B2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125" y="1615398"/>
            <a:ext cx="7319780" cy="49568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826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162" y="773060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b="1" dirty="0"/>
              <a:t>Now dry your hands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 descr="A picture containing indoor, wall, white, sitting&#10;&#10;Description generated with high confidence">
            <a:extLst>
              <a:ext uri="{FF2B5EF4-FFF2-40B4-BE49-F238E27FC236}">
                <a16:creationId xmlns:a16="http://schemas.microsoft.com/office/drawing/2014/main" id="{599CF42A-BCF7-496B-B750-A7483FC158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802319" y="1304145"/>
            <a:ext cx="6587362" cy="55538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8920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5142" y="985604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b="1" dirty="0"/>
              <a:t>Now turn off the tap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" name="Picture 9" descr="A picture containing clipart&#10;&#10;Description generated with high confidence">
            <a:extLst>
              <a:ext uri="{FF2B5EF4-FFF2-40B4-BE49-F238E27FC236}">
                <a16:creationId xmlns:a16="http://schemas.microsoft.com/office/drawing/2014/main" id="{3D53E262-189A-4E52-B981-32A982E29F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478" y="1994629"/>
            <a:ext cx="4197246" cy="42918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4282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2" y="1330910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b="1" dirty="0"/>
              <a:t>When?</a:t>
            </a:r>
          </a:p>
          <a:p>
            <a:pPr marL="0" indent="0">
              <a:buNone/>
            </a:pPr>
            <a:endParaRPr lang="en-GB" sz="3600" b="1" dirty="0"/>
          </a:p>
          <a:p>
            <a:pPr marL="0" indent="0">
              <a:buNone/>
            </a:pPr>
            <a:r>
              <a:rPr lang="en-GB" sz="3600" b="1" dirty="0"/>
              <a:t> </a:t>
            </a:r>
          </a:p>
          <a:p>
            <a:pPr marL="0" indent="0">
              <a:buNone/>
            </a:pPr>
            <a:r>
              <a:rPr lang="en-GB" sz="3600" b="1" dirty="0"/>
              <a:t>Hand washing top 5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7742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2" y="610850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5 - If look dirty or if touched something dirty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close up of a dirt field&#10;&#10;Description generated with high confidence">
            <a:extLst>
              <a:ext uri="{FF2B5EF4-FFF2-40B4-BE49-F238E27FC236}">
                <a16:creationId xmlns:a16="http://schemas.microsoft.com/office/drawing/2014/main" id="{70A8EA69-7CE7-4755-8E1F-F6CF7BC1E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053653" y="1721187"/>
            <a:ext cx="6880486" cy="4525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291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172" y="925643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4 - After touching pets and animals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 descr="A person holding a cat&#10;&#10;Description generated with very high confidence">
            <a:extLst>
              <a:ext uri="{FF2B5EF4-FFF2-40B4-BE49-F238E27FC236}">
                <a16:creationId xmlns:a16="http://schemas.microsoft.com/office/drawing/2014/main" id="{E60AC415-2B99-48D1-86EC-626BF68C88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879" y="1760537"/>
            <a:ext cx="7200691" cy="4525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2109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162" y="955624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3 - After coughing and sneezing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picture containing clipart&#10;&#10;Description generated with high confidence">
            <a:extLst>
              <a:ext uri="{FF2B5EF4-FFF2-40B4-BE49-F238E27FC236}">
                <a16:creationId xmlns:a16="http://schemas.microsoft.com/office/drawing/2014/main" id="{C54A660F-EE18-4ABF-AC80-18BE97E309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40724" y="1926368"/>
            <a:ext cx="4646951" cy="45259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2879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2" y="606292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2 - After going to the toilet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E6B28692-1B9B-446E-A1D0-44AEE9869C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162" y="1359420"/>
            <a:ext cx="6148640" cy="52690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040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6163" y="773868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1 - Before eating or preparing food. 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58D9868F-604A-4605-9410-9D5EC6918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891631" y="1566472"/>
            <a:ext cx="4350686" cy="48117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39859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324" y="1525126"/>
            <a:ext cx="8596668" cy="3880773"/>
          </a:xfrm>
        </p:spPr>
        <p:txBody>
          <a:bodyPr>
            <a:normAutofit/>
          </a:bodyPr>
          <a:lstStyle/>
          <a:p>
            <a:r>
              <a:rPr lang="en-GB" sz="2800" b="1" dirty="0"/>
              <a:t>Now its your turn</a:t>
            </a:r>
          </a:p>
          <a:p>
            <a:r>
              <a:rPr lang="en-GB" sz="2800" b="1" dirty="0"/>
              <a:t>Turn on the tap</a:t>
            </a:r>
          </a:p>
          <a:p>
            <a:r>
              <a:rPr lang="en-GB" sz="2800" b="1" dirty="0"/>
              <a:t>Wet your hands with warm water</a:t>
            </a:r>
          </a:p>
          <a:p>
            <a:r>
              <a:rPr lang="en-GB" sz="2800" b="1" dirty="0"/>
              <a:t>Add soap</a:t>
            </a:r>
          </a:p>
          <a:p>
            <a:r>
              <a:rPr lang="en-GB" sz="2800" b="1" dirty="0"/>
              <a:t>Lets begin!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1267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669" y="468687"/>
            <a:ext cx="884505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Why do we need to wash our hands? After all a bit of dirt and germs never hurt anybody……</a:t>
            </a:r>
          </a:p>
          <a:p>
            <a:pPr marL="0" indent="0">
              <a:buNone/>
            </a:pPr>
            <a:endParaRPr lang="en-GB" sz="2400" b="1" dirty="0"/>
          </a:p>
          <a:p>
            <a:pPr marL="0" indent="0">
              <a:buNone/>
            </a:pPr>
            <a:r>
              <a:rPr lang="en-GB" sz="2400" b="1" dirty="0"/>
              <a:t>Wrong!</a:t>
            </a:r>
          </a:p>
          <a:p>
            <a:pPr marL="0" indent="0">
              <a:buNone/>
            </a:pPr>
            <a:endParaRPr lang="en-GB" sz="2400" b="1" dirty="0"/>
          </a:p>
          <a:p>
            <a:pPr marL="0" indent="0">
              <a:buNone/>
            </a:pPr>
            <a:r>
              <a:rPr lang="en-GB" sz="2400" b="1" dirty="0"/>
              <a:t>It is very important to wash your hands properly in order to stop bacteria from spreading. 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B6FB49F-B9A2-4887-8C5E-24F2E8F7D6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277849" y="3666194"/>
            <a:ext cx="5636301" cy="3087973"/>
          </a:xfrm>
          <a:prstGeom prst="rect">
            <a:avLst/>
          </a:prstGeom>
        </p:spPr>
      </p:pic>
      <p:pic>
        <p:nvPicPr>
          <p:cNvPr id="7" name="spooky Ghost Sound">
            <a:hlinkClick r:id="" action="ppaction://media"/>
            <a:extLst>
              <a:ext uri="{FF2B5EF4-FFF2-40B4-BE49-F238E27FC236}">
                <a16:creationId xmlns:a16="http://schemas.microsoft.com/office/drawing/2014/main" id="{10FADB9B-FCD8-4C2E-A2B7-20BAA31E974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302146" y="252591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043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075" y="1202531"/>
            <a:ext cx="10382249" cy="4525963"/>
          </a:xfrm>
        </p:spPr>
        <p:txBody>
          <a:bodyPr>
            <a:normAutofit/>
          </a:bodyPr>
          <a:lstStyle/>
          <a:p>
            <a:r>
              <a:rPr lang="en-GB" sz="2400" b="1" dirty="0"/>
              <a:t>Rub the palms together</a:t>
            </a:r>
          </a:p>
          <a:p>
            <a:r>
              <a:rPr lang="en-GB" sz="2400" b="1" dirty="0"/>
              <a:t>Back of the hands with fingers interlocked</a:t>
            </a:r>
          </a:p>
          <a:p>
            <a:r>
              <a:rPr lang="en-GB" sz="2400" b="1" dirty="0"/>
              <a:t>Now interlock the fingers and rub</a:t>
            </a:r>
          </a:p>
          <a:p>
            <a:r>
              <a:rPr lang="en-GB" sz="2400" b="1" dirty="0"/>
              <a:t>Back of the fingers against your palms with fingers interlocked.</a:t>
            </a:r>
          </a:p>
          <a:p>
            <a:r>
              <a:rPr lang="en-GB" sz="2400" b="1" dirty="0"/>
              <a:t>Thumbs </a:t>
            </a:r>
          </a:p>
          <a:p>
            <a:r>
              <a:rPr lang="en-GB" sz="2400" b="1" dirty="0"/>
              <a:t>The fingertips. Now rinse </a:t>
            </a:r>
            <a:r>
              <a:rPr lang="en-GB" sz="2400" b="1" dirty="0" err="1"/>
              <a:t>throroughly</a:t>
            </a:r>
            <a:r>
              <a:rPr lang="en-GB" sz="2400" b="1" dirty="0"/>
              <a:t>.</a:t>
            </a:r>
          </a:p>
          <a:p>
            <a:r>
              <a:rPr lang="en-GB" sz="2400" b="1" dirty="0"/>
              <a:t>Well done!!! </a:t>
            </a:r>
          </a:p>
          <a:p>
            <a:r>
              <a:rPr lang="en-GB" sz="2400" b="1" dirty="0"/>
              <a:t>Now dry your hands properly, turn off the tap and leave.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PENBLWYDD HAPUS">
            <a:hlinkClick r:id="" action="ppaction://media"/>
            <a:extLst>
              <a:ext uri="{FF2B5EF4-FFF2-40B4-BE49-F238E27FC236}">
                <a16:creationId xmlns:a16="http://schemas.microsoft.com/office/drawing/2014/main" id="{BDBC7D0A-EE31-444B-91FC-E59EFD6C7B1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09010" y="128040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8160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1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1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1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1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1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1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51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85204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4874" y="811055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Wet you hands under </a:t>
            </a:r>
            <a:r>
              <a:rPr lang="en-GB" sz="2800" b="1" dirty="0">
                <a:solidFill>
                  <a:srgbClr val="FF0000"/>
                </a:solidFill>
              </a:rPr>
              <a:t>warm</a:t>
            </a:r>
            <a:r>
              <a:rPr lang="en-GB" sz="2800" b="1" dirty="0"/>
              <a:t> running water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picture containing wall, indoor, sink, white&#10;&#10;Description generated with very high confidence">
            <a:extLst>
              <a:ext uri="{FF2B5EF4-FFF2-40B4-BE49-F238E27FC236}">
                <a16:creationId xmlns:a16="http://schemas.microsoft.com/office/drawing/2014/main" id="{338FF7E0-8275-4BD7-93D3-DE3DEDDE21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04874" y="1867341"/>
            <a:ext cx="8748792" cy="4525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2995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161" y="760751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b="1" dirty="0"/>
              <a:t>Add soap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DB8791-B6E5-43AA-ADBE-0292D1DF6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837" y="1106436"/>
            <a:ext cx="3459432" cy="51800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2347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2" y="866214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Rub your hands together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 descr="A picture containing indoor&#10;&#10;Description generated with high confidence">
            <a:extLst>
              <a:ext uri="{FF2B5EF4-FFF2-40B4-BE49-F238E27FC236}">
                <a16:creationId xmlns:a16="http://schemas.microsoft.com/office/drawing/2014/main" id="{593EC4E8-660C-49D4-9AF9-C6CFA616F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967" y="1700239"/>
            <a:ext cx="7182579" cy="48720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253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4875" y="857250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Back of your hands with fingers interlocked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 descr="A picture containing food, table&#10;&#10;Description generated with high confidence">
            <a:extLst>
              <a:ext uri="{FF2B5EF4-FFF2-40B4-BE49-F238E27FC236}">
                <a16:creationId xmlns:a16="http://schemas.microsoft.com/office/drawing/2014/main" id="{41F53AF8-308A-4D03-A9A0-D9CF9A3064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233" y="1664949"/>
            <a:ext cx="7403371" cy="49073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6287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162" y="816768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Interlock your fingers and rub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7EAFD6B-D58B-4D51-8F08-3473D4CD66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096" y="1664949"/>
            <a:ext cx="7272520" cy="49073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878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66711-A5EC-4B5A-8525-E3906A547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979" y="701324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Back of the fingers against your palms with fingers interlocked.</a:t>
            </a:r>
          </a:p>
        </p:txBody>
      </p:sp>
      <p:pic>
        <p:nvPicPr>
          <p:cNvPr id="9" name="Picture 8" descr="A picture containing person, indoor, wall&#10;&#10;Description generated with high confidence">
            <a:extLst>
              <a:ext uri="{FF2B5EF4-FFF2-40B4-BE49-F238E27FC236}">
                <a16:creationId xmlns:a16="http://schemas.microsoft.com/office/drawing/2014/main" id="{864847C1-C99D-47C7-AD7E-F0FF1B670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292" y="1334125"/>
            <a:ext cx="7608653" cy="512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206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/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4875" y="731836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b="1" dirty="0"/>
              <a:t>Thumbs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 descr="A picture containing table&#10;&#10;Description generated with high confidence">
            <a:extLst>
              <a:ext uri="{FF2B5EF4-FFF2-40B4-BE49-F238E27FC236}">
                <a16:creationId xmlns:a16="http://schemas.microsoft.com/office/drawing/2014/main" id="{BB47C798-1AC8-404D-B555-0D2FEDD05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54" y="1424066"/>
            <a:ext cx="7092846" cy="51481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24061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owerpoint approved design template">
  <a:themeElements>
    <a:clrScheme name="Powerpoint approved design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owerpoint approved design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owerpoint approved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approved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approved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approved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approved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approved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207</Words>
  <Application>Microsoft Office PowerPoint</Application>
  <PresentationFormat>Widescreen</PresentationFormat>
  <Paragraphs>37</Paragraphs>
  <Slides>21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Trebuchet MS</vt:lpstr>
      <vt:lpstr>Wingdings 3</vt:lpstr>
      <vt:lpstr>Office Theme</vt:lpstr>
      <vt:lpstr>Powerpoint approved design template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walsh</dc:creator>
  <cp:lastModifiedBy>peter walsh</cp:lastModifiedBy>
  <cp:revision>20</cp:revision>
  <dcterms:created xsi:type="dcterms:W3CDTF">2018-04-26T13:47:58Z</dcterms:created>
  <dcterms:modified xsi:type="dcterms:W3CDTF">2018-05-14T10:44:04Z</dcterms:modified>
</cp:coreProperties>
</file>